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2"/>
    <p:restoredTop sz="94637"/>
  </p:normalViewPr>
  <p:slideViewPr>
    <p:cSldViewPr snapToGrid="0">
      <p:cViewPr varScale="1">
        <p:scale>
          <a:sx n="50" d="100"/>
          <a:sy n="50" d="100"/>
        </p:scale>
        <p:origin x="200" y="216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1_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Words>371</Words>
  <Application>Microsoft Macintosh PowerPoint</Application>
  <PresentationFormat>Personnalisé</PresentationFormat>
  <Paragraphs>64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Community</vt:lpstr>
      <vt:lpstr>Community Semibold</vt:lpstr>
      <vt:lpstr>LKN Sans</vt:lpstr>
      <vt:lpstr>LKN Sans Light</vt:lpstr>
      <vt:lpstr>1_Office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Wendy Savin</cp:lastModifiedBy>
  <cp:revision>45</cp:revision>
  <cp:lastPrinted>2019-03-04T21:05:23Z</cp:lastPrinted>
  <dcterms:created xsi:type="dcterms:W3CDTF">2018-10-18T20:47:17Z</dcterms:created>
  <dcterms:modified xsi:type="dcterms:W3CDTF">2021-08-25T21:40:18Z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